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234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rcRect b="4463"/>
          <a:stretch>
            <a:fillRect/>
          </a:stretch>
        </p:blipFill>
        <p:spPr>
          <a:xfrm>
            <a:off x="0" y="0"/>
            <a:ext cx="12192635" cy="655256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3845560" y="1995805"/>
            <a:ext cx="2174875" cy="368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ru-RU" altLang="en-US"/>
              <a:t>Окно для скрипта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3845560" y="5933440"/>
            <a:ext cx="2174875" cy="368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ru-RU" altLang="en-US"/>
              <a:t>Окно консоли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7985125" y="1857375"/>
            <a:ext cx="3598545" cy="6451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ru-RU" altLang="en-US"/>
              <a:t>Объекты, созданные в среде</a:t>
            </a:r>
            <a:endParaRPr lang="ru-RU" altLang="en-US"/>
          </a:p>
          <a:p>
            <a:pPr algn="ctr"/>
            <a:r>
              <a:rPr lang="ru-RU" altLang="en-US"/>
              <a:t>История операций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7985125" y="4760595"/>
            <a:ext cx="3598545" cy="11988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ru-RU" altLang="en-US"/>
              <a:t>Файлы</a:t>
            </a:r>
            <a:endParaRPr lang="ru-RU" altLang="en-US"/>
          </a:p>
          <a:p>
            <a:pPr algn="ctr"/>
            <a:r>
              <a:rPr lang="ru-RU" altLang="en-US"/>
              <a:t>Рисунки</a:t>
            </a:r>
            <a:endParaRPr lang="ru-RU" altLang="en-US"/>
          </a:p>
          <a:p>
            <a:pPr algn="ctr"/>
            <a:r>
              <a:rPr lang="ru-RU" altLang="en-US"/>
              <a:t>Установленные пакеты</a:t>
            </a:r>
            <a:endParaRPr lang="ru-RU" altLang="en-US"/>
          </a:p>
          <a:p>
            <a:pPr algn="ctr"/>
            <a:r>
              <a:rPr lang="ru-RU" altLang="en-US"/>
              <a:t>Помощь</a:t>
            </a:r>
            <a:endParaRPr lang="ru-RU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 descr="1.2_nom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820" y="769620"/>
            <a:ext cx="6775450" cy="5319395"/>
          </a:xfrm>
          <a:prstGeom prst="rect">
            <a:avLst/>
          </a:prstGeom>
        </p:spPr>
      </p:pic>
      <p:pic>
        <p:nvPicPr>
          <p:cNvPr id="6" name="Замещающее содержимое 5" descr="1.2_nominal"/>
          <p:cNvPicPr>
            <a:picLocks noChangeAspect="1"/>
          </p:cNvPicPr>
          <p:nvPr>
            <p:ph/>
          </p:nvPr>
        </p:nvPicPr>
        <p:blipFill>
          <a:blip r:embed="rId1"/>
          <a:srcRect l="-292" t="30897" r="77005" b="38720"/>
          <a:stretch>
            <a:fillRect/>
          </a:stretch>
        </p:blipFill>
        <p:spPr>
          <a:xfrm>
            <a:off x="2069465" y="2355215"/>
            <a:ext cx="1724025" cy="1765935"/>
          </a:xfrm>
          <a:prstGeom prst="rect">
            <a:avLst/>
          </a:prstGeom>
        </p:spPr>
      </p:pic>
      <p:pic>
        <p:nvPicPr>
          <p:cNvPr id="7" name="Замещающее содержимое 5" descr="1.2_nominal"/>
          <p:cNvPicPr>
            <a:picLocks noChangeAspect="1"/>
          </p:cNvPicPr>
          <p:nvPr/>
        </p:nvPicPr>
        <p:blipFill>
          <a:blip r:embed="rId1"/>
          <a:srcRect l="-292" t="30897" r="77005" b="38720"/>
          <a:stretch>
            <a:fillRect/>
          </a:stretch>
        </p:blipFill>
        <p:spPr>
          <a:xfrm>
            <a:off x="2087880" y="2374265"/>
            <a:ext cx="1724025" cy="1765935"/>
          </a:xfrm>
          <a:prstGeom prst="rect">
            <a:avLst/>
          </a:prstGeom>
        </p:spPr>
      </p:pic>
      <p:pic>
        <p:nvPicPr>
          <p:cNvPr id="9" name="Замещающее содержимое 5" descr="1.2_nominal"/>
          <p:cNvPicPr>
            <a:picLocks noChangeAspect="1"/>
          </p:cNvPicPr>
          <p:nvPr/>
        </p:nvPicPr>
        <p:blipFill>
          <a:blip r:embed="rId1"/>
          <a:srcRect l="-292" t="30897" r="77005" b="38720"/>
          <a:stretch>
            <a:fillRect/>
          </a:stretch>
        </p:blipFill>
        <p:spPr>
          <a:xfrm>
            <a:off x="2214880" y="2360930"/>
            <a:ext cx="1724025" cy="1765935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994410" y="480695"/>
            <a:ext cx="5960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/>
              <a:t>Tea               </a:t>
            </a:r>
            <a:r>
              <a:rPr lang="en-US" altLang="en-US" sz="2400">
                <a:sym typeface="+mn-ea"/>
              </a:rPr>
              <a:t>Tea                   Tea                    Tea    </a:t>
            </a:r>
            <a:endParaRPr lang="en-US" altLang="en-US" sz="2400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994410" y="2165350"/>
            <a:ext cx="5960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/>
              <a:t>Water            </a:t>
            </a:r>
            <a:r>
              <a:rPr lang="en-US" altLang="en-US" sz="2400">
                <a:sym typeface="+mn-ea"/>
              </a:rPr>
              <a:t>Water </a:t>
            </a:r>
            <a:endParaRPr lang="en-US" altLang="en-US" sz="2400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994410" y="4062095"/>
            <a:ext cx="5960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>
                <a:sym typeface="+mn-ea"/>
              </a:rPr>
              <a:t>Coffee</a:t>
            </a:r>
            <a:r>
              <a:rPr lang="en-US" altLang="en-US" sz="2400"/>
              <a:t>            </a:t>
            </a:r>
            <a:r>
              <a:rPr lang="en-US" altLang="en-US" sz="2400">
                <a:sym typeface="+mn-ea"/>
              </a:rPr>
              <a:t>Coffee</a:t>
            </a:r>
            <a:endParaRPr lang="en-US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Изображение 2" descr="Titanic_note_pad_view"/>
          <p:cNvPicPr>
            <a:picLocks noChangeAspect="1"/>
          </p:cNvPicPr>
          <p:nvPr/>
        </p:nvPicPr>
        <p:blipFill>
          <a:blip r:embed="rId1"/>
          <a:srcRect b="53145"/>
          <a:stretch>
            <a:fillRect/>
          </a:stretch>
        </p:blipFill>
        <p:spPr>
          <a:xfrm>
            <a:off x="2974340" y="955675"/>
            <a:ext cx="2076450" cy="23177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/>
          </p:nvPr>
        </p:nvPicPr>
        <p:blipFill>
          <a:blip r:embed="rId1"/>
          <a:srcRect r="55178" b="69420"/>
          <a:stretch>
            <a:fillRect/>
          </a:stretch>
        </p:blipFill>
        <p:spPr>
          <a:xfrm>
            <a:off x="940435" y="365125"/>
            <a:ext cx="4631055" cy="17773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6475" y="264160"/>
            <a:ext cx="3027680" cy="219456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" y="2479040"/>
            <a:ext cx="5149850" cy="237490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rcRect r="15048"/>
          <a:stretch>
            <a:fillRect/>
          </a:stretch>
        </p:blipFill>
        <p:spPr>
          <a:xfrm>
            <a:off x="5283835" y="2376805"/>
            <a:ext cx="3877945" cy="2105025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4"/>
          <a:srcRect t="3304" b="4512"/>
          <a:stretch>
            <a:fillRect/>
          </a:stretch>
        </p:blipFill>
        <p:spPr>
          <a:xfrm>
            <a:off x="264160" y="4436745"/>
            <a:ext cx="3985260" cy="2179320"/>
          </a:xfrm>
          <a:prstGeom prst="rect">
            <a:avLst/>
          </a:prstGeom>
        </p:spPr>
      </p:pic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595" y="4436745"/>
            <a:ext cx="4782185" cy="221170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85" y="377825"/>
            <a:ext cx="5341620" cy="2451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/>
          </p:nvPr>
        </p:nvPicPr>
        <p:blipFill>
          <a:blip r:embed="rId1"/>
          <a:srcRect t="12094" b="10794"/>
          <a:stretch>
            <a:fillRect/>
          </a:stretch>
        </p:blipFill>
        <p:spPr>
          <a:xfrm>
            <a:off x="929640" y="1068070"/>
            <a:ext cx="10332085" cy="44818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/>
          </p:nvPr>
        </p:nvPicPr>
        <p:blipFill>
          <a:blip r:embed="rId1"/>
          <a:srcRect l="31461" t="18803" r="31676" b="16770"/>
          <a:stretch>
            <a:fillRect/>
          </a:stretch>
        </p:blipFill>
        <p:spPr>
          <a:xfrm>
            <a:off x="4191635" y="1447165"/>
            <a:ext cx="3808730" cy="37445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Группа 6"/>
          <p:cNvGrpSpPr/>
          <p:nvPr/>
        </p:nvGrpSpPr>
        <p:grpSpPr>
          <a:xfrm>
            <a:off x="4185920" y="1436370"/>
            <a:ext cx="3818890" cy="3756660"/>
            <a:chOff x="6592" y="2296"/>
            <a:chExt cx="6014" cy="5916"/>
          </a:xfrm>
        </p:grpSpPr>
        <p:pic>
          <p:nvPicPr>
            <p:cNvPr id="5" name="Замещающее содержимое 2"/>
            <p:cNvPicPr>
              <a:picLocks noChangeAspect="1"/>
            </p:cNvPicPr>
            <p:nvPr/>
          </p:nvPicPr>
          <p:blipFill>
            <a:blip r:embed="rId1"/>
            <a:srcRect l="31516" t="18803" r="31516" b="16563"/>
            <a:stretch>
              <a:fillRect/>
            </a:stretch>
          </p:blipFill>
          <p:spPr>
            <a:xfrm>
              <a:off x="6592" y="2296"/>
              <a:ext cx="6015" cy="5916"/>
            </a:xfrm>
            <a:prstGeom prst="rect">
              <a:avLst/>
            </a:prstGeom>
          </p:spPr>
        </p:pic>
        <p:sp>
          <p:nvSpPr>
            <p:cNvPr id="6" name="Стрелка вправо 5"/>
            <p:cNvSpPr/>
            <p:nvPr/>
          </p:nvSpPr>
          <p:spPr>
            <a:xfrm rot="6720000">
              <a:off x="9789" y="2529"/>
              <a:ext cx="781" cy="6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Группа 7"/>
          <p:cNvGrpSpPr/>
          <p:nvPr/>
        </p:nvGrpSpPr>
        <p:grpSpPr>
          <a:xfrm>
            <a:off x="3082925" y="1753235"/>
            <a:ext cx="4316730" cy="3613150"/>
            <a:chOff x="4667" y="1670"/>
            <a:chExt cx="6798" cy="5690"/>
          </a:xfrm>
        </p:grpSpPr>
        <p:pic>
          <p:nvPicPr>
            <p:cNvPr id="5" name="Замещающее содержимое 2"/>
            <p:cNvPicPr>
              <a:picLocks noChangeAspect="1"/>
            </p:cNvPicPr>
            <p:nvPr/>
          </p:nvPicPr>
          <p:blipFill>
            <a:blip r:embed="rId1"/>
            <a:srcRect l="58005" t="40763" r="209" b="4283"/>
            <a:stretch>
              <a:fillRect/>
            </a:stretch>
          </p:blipFill>
          <p:spPr>
            <a:xfrm>
              <a:off x="4667" y="2330"/>
              <a:ext cx="6799" cy="5030"/>
            </a:xfrm>
            <a:prstGeom prst="rect">
              <a:avLst/>
            </a:prstGeom>
          </p:spPr>
        </p:pic>
        <p:sp>
          <p:nvSpPr>
            <p:cNvPr id="7" name="Стрелка вправо 6"/>
            <p:cNvSpPr/>
            <p:nvPr/>
          </p:nvSpPr>
          <p:spPr>
            <a:xfrm rot="6720000">
              <a:off x="5751" y="1745"/>
              <a:ext cx="781" cy="6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/>
          </p:nvPr>
        </p:nvPicPr>
        <p:blipFill>
          <a:blip r:embed="rId1"/>
          <a:srcRect r="41374" b="40500"/>
          <a:stretch>
            <a:fillRect/>
          </a:stretch>
        </p:blipFill>
        <p:spPr>
          <a:xfrm>
            <a:off x="929640" y="449580"/>
            <a:ext cx="6057265" cy="3458210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>
            <a:off x="3229610" y="2462530"/>
            <a:ext cx="495935" cy="400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/>
          </p:nvPr>
        </p:nvPicPr>
        <p:blipFill>
          <a:blip r:embed="rId1"/>
          <a:srcRect l="30957" t="17983" r="31061" b="15623"/>
          <a:stretch>
            <a:fillRect/>
          </a:stretch>
        </p:blipFill>
        <p:spPr>
          <a:xfrm>
            <a:off x="4133850" y="1410335"/>
            <a:ext cx="3924300" cy="3858895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0800000">
            <a:off x="4733925" y="1828800"/>
            <a:ext cx="495935" cy="400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/>
          </p:nvPr>
        </p:nvPicPr>
        <p:blipFill>
          <a:blip r:embed="rId1"/>
          <a:srcRect l="31264" t="18344" r="31258" b="16170"/>
          <a:stretch>
            <a:fillRect/>
          </a:stretch>
        </p:blipFill>
        <p:spPr>
          <a:xfrm>
            <a:off x="4159885" y="1431290"/>
            <a:ext cx="3872230" cy="3806190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 rot="18780000">
            <a:off x="4776470" y="2842260"/>
            <a:ext cx="495935" cy="400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 sz="half" idx="1"/>
          </p:nvPr>
        </p:nvPicPr>
        <p:blipFill>
          <a:blip r:embed="rId1"/>
          <a:srcRect b="4359"/>
          <a:stretch>
            <a:fillRect/>
          </a:stretch>
        </p:blipFill>
        <p:spPr>
          <a:xfrm>
            <a:off x="43180" y="24130"/>
            <a:ext cx="12105640" cy="680974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1195705" y="2966720"/>
            <a:ext cx="2174875" cy="368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ru-RU" altLang="ru-RU"/>
              <a:t>Наш код</a:t>
            </a:r>
            <a:endParaRPr lang="ru-RU" altLang="ru-RU"/>
          </a:p>
        </p:txBody>
      </p:sp>
      <p:sp>
        <p:nvSpPr>
          <p:cNvPr id="10" name="Стрелка вправо 9"/>
          <p:cNvSpPr/>
          <p:nvPr/>
        </p:nvSpPr>
        <p:spPr>
          <a:xfrm rot="16200000">
            <a:off x="1931670" y="2487930"/>
            <a:ext cx="495935" cy="400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4411980" y="4606925"/>
            <a:ext cx="2332990" cy="14763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ru-RU" altLang="ru-RU"/>
              <a:t>Численные и текстовые результаты;</a:t>
            </a:r>
            <a:endParaRPr lang="ru-RU" altLang="ru-RU"/>
          </a:p>
          <a:p>
            <a:pPr algn="ctr"/>
            <a:endParaRPr lang="ru-RU" altLang="ru-RU"/>
          </a:p>
          <a:p>
            <a:pPr algn="ctr"/>
            <a:r>
              <a:rPr lang="ru-RU" altLang="ru-RU"/>
              <a:t>Сообщения (в том числе об ошибках)</a:t>
            </a:r>
            <a:endParaRPr lang="ru-RU" altLang="ru-RU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7689215" y="2112645"/>
            <a:ext cx="1562735" cy="368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ru-RU" altLang="ru-RU"/>
              <a:t>Объекты</a:t>
            </a:r>
            <a:endParaRPr lang="ru-RU" altLang="ru-RU"/>
          </a:p>
        </p:txBody>
      </p:sp>
      <p:sp>
        <p:nvSpPr>
          <p:cNvPr id="16" name="Стрелка вправо 15"/>
          <p:cNvSpPr/>
          <p:nvPr/>
        </p:nvSpPr>
        <p:spPr>
          <a:xfrm rot="16200000">
            <a:off x="8212455" y="1623695"/>
            <a:ext cx="495935" cy="400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8660765" y="3954145"/>
            <a:ext cx="2639060" cy="9220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ru-RU" altLang="ru-RU"/>
              <a:t>Изображения, полученные при исполнении кода</a:t>
            </a:r>
            <a:endParaRPr lang="ru-RU" alt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Изображение 6" descr="help_google"/>
          <p:cNvPicPr>
            <a:picLocks noChangeAspect="1"/>
          </p:cNvPicPr>
          <p:nvPr/>
        </p:nvPicPr>
        <p:blipFill>
          <a:blip r:embed="rId1"/>
          <a:srcRect b="4478"/>
          <a:stretch>
            <a:fillRect/>
          </a:stretch>
        </p:blipFill>
        <p:spPr>
          <a:xfrm>
            <a:off x="1192530" y="457200"/>
            <a:ext cx="10058400" cy="54044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 descr="help_stackoverflow"/>
          <p:cNvPicPr>
            <a:picLocks noChangeAspect="1"/>
          </p:cNvPicPr>
          <p:nvPr/>
        </p:nvPicPr>
        <p:blipFill>
          <a:blip r:embed="rId1"/>
          <a:srcRect b="4198"/>
          <a:stretch>
            <a:fillRect/>
          </a:stretch>
        </p:blipFill>
        <p:spPr>
          <a:xfrm>
            <a:off x="1200150" y="318135"/>
            <a:ext cx="10058400" cy="5420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 descr="help_stackoverflow_2"/>
          <p:cNvPicPr>
            <a:picLocks noChangeAspect="1"/>
          </p:cNvPicPr>
          <p:nvPr/>
        </p:nvPicPr>
        <p:blipFill>
          <a:blip r:embed="rId1"/>
          <a:srcRect b="3816"/>
          <a:stretch>
            <a:fillRect/>
          </a:stretch>
        </p:blipFill>
        <p:spPr>
          <a:xfrm>
            <a:off x="1168400" y="372745"/>
            <a:ext cx="10058400" cy="54419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 descr="1.2_binary"/>
          <p:cNvPicPr>
            <a:picLocks noChangeAspect="1"/>
          </p:cNvPicPr>
          <p:nvPr/>
        </p:nvPicPr>
        <p:blipFill>
          <a:blip r:embed="rId1"/>
          <a:srcRect t="18855"/>
          <a:stretch>
            <a:fillRect/>
          </a:stretch>
        </p:blipFill>
        <p:spPr>
          <a:xfrm>
            <a:off x="940435" y="1541145"/>
            <a:ext cx="10058400" cy="214249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1200150" y="1032510"/>
            <a:ext cx="916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        Первая		Вторая		               Третья		     Четвертая</a:t>
            </a:r>
            <a:endParaRPr lang="ru-RU" alt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</Words>
  <Application>WPS Presentation</Application>
  <PresentationFormat>Широкоэкранный</PresentationFormat>
  <Paragraphs>30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SimSun</vt:lpstr>
      <vt:lpstr>Wingdings</vt:lpstr>
      <vt:lpstr>Calibri</vt:lpstr>
      <vt:lpstr>Microsoft YaHei</vt:lpstr>
      <vt:lpstr/>
      <vt:lpstr>Arial Unicode MS</vt:lpstr>
      <vt:lpstr>Calibri Light</vt:lpstr>
      <vt:lpstr>Segoe Print</vt:lpstr>
      <vt:lpstr>Тема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polyd</dc:creator>
  <cp:lastModifiedBy>polyd</cp:lastModifiedBy>
  <cp:revision>9</cp:revision>
  <dcterms:created xsi:type="dcterms:W3CDTF">2018-04-17T09:45:00Z</dcterms:created>
  <dcterms:modified xsi:type="dcterms:W3CDTF">2018-04-25T11:44:29Z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1049-10.2.0.6020</vt:lpwstr>
  </property>
</Properties>
</file>